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A4819-CD3E-440A-9270-7EC9672B6744}" type="datetimeFigureOut">
              <a:rPr lang="de-DE" smtClean="0"/>
              <a:t>24.03.2010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2A3CE-EAB9-4EA3-9EEF-91E2595CA991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2A3CE-EAB9-4EA3-9EEF-91E2595CA991}" type="slidenum">
              <a:rPr lang="de-DE" smtClean="0"/>
              <a:t>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ADF84-F2E5-4258-9236-4996A66CB882}" type="datetimeFigureOut">
              <a:rPr lang="de-DE" smtClean="0"/>
              <a:pPr/>
              <a:t>24.03.2010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A8034-4EEB-45B3-AD00-95926E2F7F72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-2.web.britannica.com/eb-media/82/3282-004-285DBE4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 Runner’s Triumph over Racism: The Legend of Jesse Owens  and the 1936 Olympics</a:t>
            </a:r>
            <a:endParaRPr lang="de-D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Brooke Blair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no2010.com/files/images/Nazi%20Olympic%20eagle%20r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135" y="0"/>
            <a:ext cx="2800865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8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1936 Olympic Games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Held in Berlin, Germany</a:t>
            </a:r>
          </a:p>
          <a:p>
            <a:r>
              <a:rPr lang="en-US" dirty="0" smtClean="0"/>
              <a:t>Hitler was in power and banned all German Jews from competing in the Games</a:t>
            </a:r>
          </a:p>
          <a:p>
            <a:r>
              <a:rPr lang="en-US" dirty="0" smtClean="0"/>
              <a:t>18 African Americans </a:t>
            </a:r>
            <a:r>
              <a:rPr lang="en-US" dirty="0" smtClean="0"/>
              <a:t>competed</a:t>
            </a:r>
            <a:endParaRPr lang="en-US" dirty="0" smtClean="0"/>
          </a:p>
          <a:p>
            <a:r>
              <a:rPr lang="en-US" dirty="0" smtClean="0"/>
              <a:t>49 countries competed (the most in Olympic history up to that date)</a:t>
            </a:r>
          </a:p>
          <a:p>
            <a:r>
              <a:rPr lang="en-US" sz="3000" dirty="0" smtClean="0"/>
              <a:t>The Olympic committee refused to let Hitler shake only the hands of German medalists so he didn’t shake any of the athletes’ hands.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www.topnews.in/files/Jesse-Owens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590550"/>
            <a:ext cx="9144000" cy="74485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 Jesse Owens Pre- Olympics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b="1" dirty="0" smtClean="0"/>
              <a:t>Jesse was the son of sharecroppers, grandson of slaves and grew up in poverty</a:t>
            </a:r>
          </a:p>
          <a:p>
            <a:r>
              <a:rPr lang="en-US" b="1" dirty="0" smtClean="0"/>
              <a:t>Held several records in track and field at his local high school in Cleveland, Ohio</a:t>
            </a:r>
          </a:p>
          <a:p>
            <a:r>
              <a:rPr lang="en-US" b="1" dirty="0" smtClean="0"/>
              <a:t>Broke many records in track and field during his time at Ohio State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543800" cy="685800"/>
          </a:xfrm>
          <a:ln w="381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Olympic Success for Owens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Won </a:t>
            </a:r>
            <a:r>
              <a:rPr lang="en-US" i="1" u="sng" dirty="0" smtClean="0"/>
              <a:t>four</a:t>
            </a:r>
            <a:r>
              <a:rPr lang="en-US" i="1" dirty="0" smtClean="0"/>
              <a:t> </a:t>
            </a:r>
            <a:r>
              <a:rPr lang="en-US" dirty="0" smtClean="0"/>
              <a:t>gold medals at the Games in Track and Field: 100m, 200m, 4x100m relay, and the long jump</a:t>
            </a:r>
          </a:p>
          <a:p>
            <a:r>
              <a:rPr lang="en-US" dirty="0" smtClean="0"/>
              <a:t>Broke or equaled 9 world records and set 3</a:t>
            </a:r>
          </a:p>
          <a:p>
            <a:r>
              <a:rPr lang="en-US" dirty="0" smtClean="0"/>
              <a:t>Defied Hitler’s theory that the ideal German population he was building was superior to </a:t>
            </a:r>
            <a:r>
              <a:rPr lang="en-US" dirty="0" smtClean="0"/>
              <a:t>everyone else. </a:t>
            </a:r>
          </a:p>
          <a:p>
            <a:r>
              <a:rPr lang="en-US" dirty="0" smtClean="0"/>
              <a:t>Triumphed over racism to become an international hero</a:t>
            </a:r>
            <a:endParaRPr lang="en-US" dirty="0" smtClean="0"/>
          </a:p>
          <a:p>
            <a:endParaRPr lang="de-DE" dirty="0"/>
          </a:p>
        </p:txBody>
      </p:sp>
      <p:pic>
        <p:nvPicPr>
          <p:cNvPr id="2050" name="Picture 2" descr="http://www.markfineart.com/Pig%20Race%20Series/Gold%20Me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968875"/>
            <a:ext cx="1391293" cy="1889125"/>
          </a:xfrm>
          <a:prstGeom prst="rect">
            <a:avLst/>
          </a:prstGeom>
          <a:noFill/>
        </p:spPr>
      </p:pic>
      <p:pic>
        <p:nvPicPr>
          <p:cNvPr id="5" name="Picture 2" descr="http://www.markfineart.com/Pig%20Race%20Series/Gold%20Me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968875"/>
            <a:ext cx="1391293" cy="1889125"/>
          </a:xfrm>
          <a:prstGeom prst="rect">
            <a:avLst/>
          </a:prstGeom>
          <a:noFill/>
        </p:spPr>
      </p:pic>
      <p:pic>
        <p:nvPicPr>
          <p:cNvPr id="6" name="Picture 2" descr="http://www.markfineart.com/Pig%20Race%20Series/Gold%20Me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968875"/>
            <a:ext cx="1391293" cy="1889125"/>
          </a:xfrm>
          <a:prstGeom prst="rect">
            <a:avLst/>
          </a:prstGeom>
          <a:noFill/>
        </p:spPr>
      </p:pic>
      <p:pic>
        <p:nvPicPr>
          <p:cNvPr id="7" name="Picture 2" descr="http://www.markfineart.com/Pig%20Race%20Series/Gold%20Me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2707" y="4968875"/>
            <a:ext cx="1391293" cy="188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Owens’s Impact post Olympics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Became a symbol and hero for African Americans everywhere</a:t>
            </a:r>
          </a:p>
          <a:p>
            <a:r>
              <a:rPr lang="en-US" dirty="0" smtClean="0"/>
              <a:t>Paved the way for many future African American athletes</a:t>
            </a:r>
          </a:p>
          <a:p>
            <a:r>
              <a:rPr lang="en-US" dirty="0" smtClean="0"/>
              <a:t>Thanks to Owens African Americans began to gain more attention and respect in the United States. Some whites even supported the movement for African American rights. 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</Words>
  <Application>Microsoft Office PowerPoint</Application>
  <PresentationFormat>On-screen Show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 Runner’s Triumph over Racism: The Legend of Jesse Owens  and the 1936 Olympics</vt:lpstr>
      <vt:lpstr>The 1936 Olympic Games</vt:lpstr>
      <vt:lpstr> Jesse Owens Pre- Olympics</vt:lpstr>
      <vt:lpstr>Olympic Success for Owens</vt:lpstr>
      <vt:lpstr>Owens’s Impact post Olympics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Runner’s Triumph over Racism: The Legend of Jesse Owens</dc:title>
  <dc:creator>hp</dc:creator>
  <cp:lastModifiedBy>hp</cp:lastModifiedBy>
  <cp:revision>12</cp:revision>
  <dcterms:created xsi:type="dcterms:W3CDTF">2010-03-25T01:34:53Z</dcterms:created>
  <dcterms:modified xsi:type="dcterms:W3CDTF">2010-03-25T02:48:40Z</dcterms:modified>
</cp:coreProperties>
</file>